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89" r:id="rId2"/>
    <p:sldId id="274" r:id="rId3"/>
    <p:sldId id="281" r:id="rId4"/>
    <p:sldId id="257" r:id="rId5"/>
    <p:sldId id="277" r:id="rId6"/>
    <p:sldId id="283" r:id="rId7"/>
    <p:sldId id="260" r:id="rId8"/>
    <p:sldId id="259" r:id="rId9"/>
    <p:sldId id="258" r:id="rId10"/>
    <p:sldId id="261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95" r:id="rId20"/>
    <p:sldId id="272" r:id="rId21"/>
    <p:sldId id="273" r:id="rId22"/>
    <p:sldId id="275" r:id="rId23"/>
    <p:sldId id="276" r:id="rId24"/>
    <p:sldId id="278" r:id="rId25"/>
    <p:sldId id="279" r:id="rId26"/>
    <p:sldId id="280" r:id="rId27"/>
    <p:sldId id="282" r:id="rId28"/>
    <p:sldId id="284" r:id="rId29"/>
    <p:sldId id="285" r:id="rId30"/>
    <p:sldId id="286" r:id="rId31"/>
    <p:sldId id="287" r:id="rId32"/>
    <p:sldId id="288" r:id="rId33"/>
    <p:sldId id="290" r:id="rId34"/>
    <p:sldId id="294" r:id="rId35"/>
    <p:sldId id="291" r:id="rId36"/>
    <p:sldId id="265" r:id="rId37"/>
    <p:sldId id="292" r:id="rId38"/>
    <p:sldId id="26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>
    <p:kiosk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F6D1-7D06-B844-B316-156637D7A4EF}" type="datetimeFigureOut">
              <a:rPr lang="en-US" smtClean="0"/>
              <a:t>3/6/18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194E2-DE09-584B-9206-F3F5304E97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5000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kelly/Desktop/my%20documents/350%20Marin/PCM%20edit%20no-snd.mp4" TargetMode="Externa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pl-protest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8173"/>
            <a:ext cx="8229600" cy="545211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wn-chinese-pres-x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9631"/>
            <a:ext cx="8229600" cy="5490686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en-Patrick-Goudreau-veg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86504"/>
            <a:ext cx="8229600" cy="5428469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er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-plant-graph-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vatoQuarrey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489079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rm-surge-Louisiana-highw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6" y="1730139"/>
            <a:ext cx="8229600" cy="322326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fugio-oil-spill-1024x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9211"/>
            <a:ext cx="8229600" cy="462915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uisiana-flooding-in-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1398"/>
            <a:ext cx="8229600" cy="486918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lve-Turners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CM edit no-snd.mp4">
            <a:hlinkClick r:id="" action="ppaction://media"/>
          </p:cNvPr>
          <p:cNvPicPr/>
          <p:nvPr>
            <p:ph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885825"/>
            <a:ext cx="8229600" cy="4629150"/>
          </a:xfr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kibben-ev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1819"/>
            <a:ext cx="8229600" cy="545211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vron-free-use-1024x6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01089"/>
            <a:ext cx="8229600" cy="5505152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fend-the-sac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274637"/>
            <a:ext cx="8229600" cy="617718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ng-woman-sing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253" y="664008"/>
            <a:ext cx="3867492" cy="5851525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nd-lake-ban-frac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4625"/>
            <a:ext cx="8229600" cy="462915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-sit-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8173"/>
            <a:ext cx="8229600" cy="5503545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O-protes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O-pro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146483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cher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12339"/>
            <a:ext cx="8229600" cy="545211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chard-in-par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73278"/>
            <a:ext cx="8229600" cy="545211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mate-march-poster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368143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esters-in-par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45211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ke-earth-great-agai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82" y="395157"/>
            <a:ext cx="3876635" cy="5851525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est-and-car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56714"/>
            <a:ext cx="8229600" cy="545211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m-and-kids-protes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2549"/>
            <a:ext cx="8229600" cy="545211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ng-women-protes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73278"/>
            <a:ext cx="8229600" cy="545211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kibbe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43" y="645466"/>
            <a:ext cx="3881512" cy="5851525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her-daught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19632"/>
            <a:ext cx="8229600" cy="545211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vey-flooding-1024x6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8173"/>
            <a:ext cx="8229600" cy="5489079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2549"/>
            <a:ext cx="8229600" cy="545211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fers-768x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5985"/>
            <a:ext cx="8229600" cy="54864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henya-and-memb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0880"/>
            <a:ext cx="8229600" cy="545211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chmond-refinery-evening-1024x57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7023"/>
            <a:ext cx="8229600" cy="4637187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th-pa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in-in-par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38173"/>
            <a:ext cx="8229600" cy="545211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lapper-1024x58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8482"/>
            <a:ext cx="8229600" cy="4709517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l-money-out-people-power-in-fists-up-1024x6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73278"/>
            <a:ext cx="8229600" cy="5473005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ir-woods-national-monument-nps-1920-1024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7963"/>
            <a:ext cx="8229600" cy="5143500"/>
          </a:xfrm>
          <a:prstGeom prst="rect">
            <a:avLst/>
          </a:prstGeom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On-screen Show (4:3)</PresentationFormat>
  <Paragraphs>0</Paragraphs>
  <Slides>39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KJIS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rafael rios</dc:creator>
  <cp:lastModifiedBy>rafael rios</cp:lastModifiedBy>
  <cp:revision>2</cp:revision>
  <dcterms:created xsi:type="dcterms:W3CDTF">2018-03-06T20:03:56Z</dcterms:created>
  <dcterms:modified xsi:type="dcterms:W3CDTF">2018-03-06T20:24:53Z</dcterms:modified>
</cp:coreProperties>
</file>